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3" d="100"/>
          <a:sy n="73" d="100"/>
        </p:scale>
        <p:origin x="21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86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000" y="109557"/>
            <a:ext cx="9592239" cy="525444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TUTORIAIS DE PRESERVAÇÃO DIGITAL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7999" y="827127"/>
            <a:ext cx="7386402" cy="5689599"/>
          </a:xfrm>
        </p:spPr>
        <p:txBody>
          <a:bodyPr anchor="t">
            <a:noAutofit/>
          </a:bodyPr>
          <a:lstStyle/>
          <a:p>
            <a:endParaRPr lang="pt-BR" sz="9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TITULO:</a:t>
            </a:r>
          </a:p>
          <a:p>
            <a:pPr marL="450850" lvl="1" indent="0">
              <a:buNone/>
            </a:pPr>
            <a:r>
              <a:rPr lang="pt-BR" sz="1200" dirty="0"/>
              <a:t>Produza um título claro e preciso, que mostre do que se trata o tutorial e instigue o leitor a continuar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 smtClean="0">
                <a:solidFill>
                  <a:srgbClr val="FFFF00"/>
                </a:solidFill>
              </a:rPr>
              <a:t>INTRODUÇÃO</a:t>
            </a:r>
            <a:r>
              <a:rPr lang="pt-BR" sz="1400" b="1" dirty="0">
                <a:solidFill>
                  <a:srgbClr val="FFFF00"/>
                </a:solidFill>
              </a:rPr>
              <a:t>:</a:t>
            </a:r>
          </a:p>
          <a:p>
            <a:pPr marL="450850" lvl="1" indent="0">
              <a:buNone/>
            </a:pPr>
            <a:r>
              <a:rPr lang="pt-BR" sz="1200" dirty="0"/>
              <a:t>Faça uma introdução rápida do tutorial resumindo o que o leitor vai encontrar nas próximas linhas;</a:t>
            </a:r>
          </a:p>
          <a:p>
            <a:pPr marL="450850" lvl="1" indent="0">
              <a:buNone/>
            </a:pPr>
            <a:r>
              <a:rPr lang="pt-BR" sz="1200" dirty="0"/>
              <a:t>Evite tratar de assunto secundários e pouco relevantes para o tema central do tutorial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PASSOS:</a:t>
            </a:r>
          </a:p>
          <a:p>
            <a:pPr marL="450850" lvl="1" indent="0">
              <a:buNone/>
            </a:pPr>
            <a:r>
              <a:rPr lang="pt-BR" sz="1200" dirty="0"/>
              <a:t>Descreva os passos do tutorial com detalhes, pois você só terá a escrita para orientar o leitor;</a:t>
            </a:r>
          </a:p>
          <a:p>
            <a:pPr marL="450850" lvl="1" indent="0">
              <a:buNone/>
            </a:pPr>
            <a:r>
              <a:rPr lang="pt-BR" sz="1200" dirty="0"/>
              <a:t>Passos muito complexos devem divididos em “sub-passos” em vez de um único parágrafo muito longo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EXEMPLOS:</a:t>
            </a:r>
          </a:p>
          <a:p>
            <a:pPr marL="450850" lvl="1" indent="0">
              <a:buNone/>
            </a:pPr>
            <a:r>
              <a:rPr lang="pt-BR" sz="1200" dirty="0"/>
              <a:t>Cite exemplos para que o leitor tenha uma noção mais clara de como o que ele está lendo se aplica na prática;</a:t>
            </a:r>
          </a:p>
          <a:p>
            <a:pPr marL="450850" lvl="1" indent="0">
              <a:buNone/>
            </a:pPr>
            <a:r>
              <a:rPr lang="pt-BR" sz="1200" dirty="0"/>
              <a:t>Dê créditos às suas fontes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47999" y="6324600"/>
            <a:ext cx="427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FF00"/>
                </a:solidFill>
              </a:rPr>
              <a:t>Data </a:t>
            </a:r>
            <a:r>
              <a:rPr lang="pt-BR" dirty="0" smtClean="0">
                <a:solidFill>
                  <a:srgbClr val="FFFF00"/>
                </a:solidFill>
              </a:rPr>
              <a:t>limite </a:t>
            </a:r>
            <a:r>
              <a:rPr lang="pt-BR" dirty="0">
                <a:solidFill>
                  <a:srgbClr val="FFFF00"/>
                </a:solidFill>
              </a:rPr>
              <a:t>para envio: 30 de maio 2023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169137" y="6371409"/>
            <a:ext cx="417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Autores enviar </a:t>
            </a:r>
            <a:r>
              <a:rPr lang="pt-BR" dirty="0">
                <a:solidFill>
                  <a:srgbClr val="FFFF00"/>
                </a:solidFill>
              </a:rPr>
              <a:t>para: cariniana@ibict.br</a:t>
            </a:r>
          </a:p>
        </p:txBody>
      </p:sp>
      <p:sp>
        <p:nvSpPr>
          <p:cNvPr id="7" name="Retângulo 6"/>
          <p:cNvSpPr/>
          <p:nvPr/>
        </p:nvSpPr>
        <p:spPr>
          <a:xfrm>
            <a:off x="8991237" y="1731171"/>
            <a:ext cx="3048000" cy="388151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 smtClean="0">
                <a:solidFill>
                  <a:srgbClr val="FFFF00"/>
                </a:solidFill>
              </a:rPr>
              <a:t>DICAS:</a:t>
            </a:r>
          </a:p>
          <a:p>
            <a:endParaRPr lang="pt-B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Adote um tom leve e amigável</a:t>
            </a:r>
            <a:r>
              <a:rPr lang="pt-BR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Adote uma linguagem simples e direta</a:t>
            </a:r>
            <a:r>
              <a:rPr lang="pt-BR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Prefira frases curtas às muito longas e cheias de vírgulas</a:t>
            </a:r>
            <a:r>
              <a:rPr lang="pt-BR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Revise o tutorial de modo a corrigir eventuais falhas gramaticais e ortográficas</a:t>
            </a:r>
            <a:r>
              <a:rPr lang="pt-BR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Só utilize termos técnicos em casos de extrema necessidade, caso este for o foco do tutorial;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925" y="693787"/>
            <a:ext cx="361950" cy="26668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5113"/>
            <a:ext cx="2815218" cy="88153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345" y="189489"/>
            <a:ext cx="190155" cy="34171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88" y="179371"/>
            <a:ext cx="349884" cy="12543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33412" y="141447"/>
            <a:ext cx="638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VI</a:t>
            </a:r>
            <a:endParaRPr lang="pt-BR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47119" y="827127"/>
            <a:ext cx="487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A serem lançados no dia 14 de junho de 2023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7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000" y="109557"/>
            <a:ext cx="9592239" cy="525444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TUTORIAIS DE PRESERVAÇÃO DIGITAL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7999" y="540954"/>
            <a:ext cx="6990161" cy="5689599"/>
          </a:xfrm>
        </p:spPr>
        <p:txBody>
          <a:bodyPr anchor="t">
            <a:noAutofit/>
          </a:bodyPr>
          <a:lstStyle/>
          <a:p>
            <a:endParaRPr lang="pt-BR" sz="9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TITULO:</a:t>
            </a:r>
          </a:p>
          <a:p>
            <a:pPr marL="450850" lvl="1" indent="0">
              <a:buNone/>
            </a:pPr>
            <a:r>
              <a:rPr lang="pt-BR" sz="1200" dirty="0"/>
              <a:t>Produza um título claro e preciso, que mostre do que se trata o tutorial e instigue o leitor a continuar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 smtClean="0">
                <a:solidFill>
                  <a:srgbClr val="FFFF00"/>
                </a:solidFill>
              </a:rPr>
              <a:t>INTRODUÇÃO</a:t>
            </a:r>
            <a:r>
              <a:rPr lang="pt-BR" sz="1400" b="1" dirty="0">
                <a:solidFill>
                  <a:srgbClr val="FFFF00"/>
                </a:solidFill>
              </a:rPr>
              <a:t>:</a:t>
            </a:r>
          </a:p>
          <a:p>
            <a:pPr marL="450850" lvl="1" indent="0">
              <a:buNone/>
            </a:pPr>
            <a:r>
              <a:rPr lang="pt-BR" sz="1200" dirty="0"/>
              <a:t>Faça uma introdução rápida do tutorial resumindo o que o leitor vai encontrar nas próximas linhas;</a:t>
            </a:r>
          </a:p>
          <a:p>
            <a:pPr marL="450850" lvl="1" indent="0">
              <a:buNone/>
            </a:pPr>
            <a:r>
              <a:rPr lang="pt-BR" sz="1200" dirty="0"/>
              <a:t>Evite tratar de assunto secundários e pouco relevantes para o tema central do tutorial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PASSOS:</a:t>
            </a:r>
          </a:p>
          <a:p>
            <a:pPr marL="450850" lvl="1" indent="0">
              <a:buNone/>
            </a:pPr>
            <a:r>
              <a:rPr lang="pt-BR" sz="1200" dirty="0"/>
              <a:t>Descreva os passos do tutorial com detalhes, pois você só </a:t>
            </a:r>
            <a:r>
              <a:rPr lang="pt-BR" sz="1200" dirty="0" smtClean="0"/>
              <a:t>terá imagens e </a:t>
            </a:r>
            <a:r>
              <a:rPr lang="pt-BR" sz="1200" dirty="0"/>
              <a:t>a escrita para orientar o leitor;</a:t>
            </a:r>
          </a:p>
          <a:p>
            <a:pPr marL="450850" lvl="1" indent="0">
              <a:buNone/>
            </a:pPr>
            <a:r>
              <a:rPr lang="pt-BR" sz="1200" dirty="0"/>
              <a:t>Passos muito complexos devem divididos em “sub-passos” em vez de um único parágrafo muito longo</a:t>
            </a:r>
            <a:r>
              <a:rPr lang="pt-BR" sz="1200" dirty="0" smtClean="0"/>
              <a:t>;</a:t>
            </a:r>
            <a:endParaRPr lang="pt-BR" sz="1200" dirty="0"/>
          </a:p>
          <a:p>
            <a:pPr marL="0" indent="0">
              <a:buNone/>
            </a:pPr>
            <a:r>
              <a:rPr lang="pt-BR" sz="1400" b="1" dirty="0">
                <a:solidFill>
                  <a:srgbClr val="FFFF00"/>
                </a:solidFill>
              </a:rPr>
              <a:t>EXEMPLOS:</a:t>
            </a:r>
          </a:p>
          <a:p>
            <a:pPr marL="450850" lvl="1" indent="0">
              <a:buNone/>
            </a:pPr>
            <a:r>
              <a:rPr lang="pt-BR" sz="1200" dirty="0"/>
              <a:t>Cite exemplos para que o leitor tenha uma noção mais clara de como o que ele está lendo se aplica na prática;</a:t>
            </a:r>
          </a:p>
          <a:p>
            <a:pPr marL="450850" lvl="1" indent="0">
              <a:buNone/>
            </a:pPr>
            <a:r>
              <a:rPr lang="pt-BR" sz="1200" dirty="0"/>
              <a:t>Dê créditos às suas fontes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47999" y="6324600"/>
            <a:ext cx="427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FF00"/>
                </a:solidFill>
              </a:rPr>
              <a:t>Data </a:t>
            </a:r>
            <a:r>
              <a:rPr lang="pt-BR" dirty="0" smtClean="0">
                <a:solidFill>
                  <a:srgbClr val="FFFF00"/>
                </a:solidFill>
              </a:rPr>
              <a:t>limite </a:t>
            </a:r>
            <a:r>
              <a:rPr lang="pt-BR" dirty="0">
                <a:solidFill>
                  <a:srgbClr val="FFFF00"/>
                </a:solidFill>
              </a:rPr>
              <a:t>para envio: 30 de maio 2023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169137" y="6371409"/>
            <a:ext cx="417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Autores enviar </a:t>
            </a:r>
            <a:r>
              <a:rPr lang="pt-BR" dirty="0">
                <a:solidFill>
                  <a:srgbClr val="FFFF00"/>
                </a:solidFill>
              </a:rPr>
              <a:t>para: cariniana@ibict.br</a:t>
            </a:r>
          </a:p>
        </p:txBody>
      </p:sp>
      <p:sp>
        <p:nvSpPr>
          <p:cNvPr id="7" name="Retângulo 6"/>
          <p:cNvSpPr/>
          <p:nvPr/>
        </p:nvSpPr>
        <p:spPr>
          <a:xfrm>
            <a:off x="8534401" y="1580606"/>
            <a:ext cx="3504836" cy="403207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 smtClean="0">
                <a:solidFill>
                  <a:srgbClr val="FFFF00"/>
                </a:solidFill>
              </a:rPr>
              <a:t>DICAS PARA INCLUIR IMAGENS:</a:t>
            </a:r>
          </a:p>
          <a:p>
            <a:endParaRPr lang="pt-BR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Fotografe o passo a passo da </a:t>
            </a:r>
            <a:r>
              <a:rPr lang="pt-BR" sz="1400" dirty="0" smtClean="0"/>
              <a:t>tarefa;</a:t>
            </a:r>
          </a:p>
          <a:p>
            <a:endParaRPr lang="pt-B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Fique atento ao enquadramento e à nitidez das </a:t>
            </a:r>
            <a:r>
              <a:rPr lang="pt-BR" sz="1400" dirty="0" smtClean="0"/>
              <a:t>imagens;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Tenha cuidado ao pegar fotos na internet, pois elas podem estar protegidas por direitos autorais</a:t>
            </a:r>
            <a:r>
              <a:rPr lang="pt-BR" sz="1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Utilize capturas de tela para ilustrar cada passo do tutorial</a:t>
            </a:r>
            <a:r>
              <a:rPr lang="pt-BR" sz="1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Se for relevante para o seu conteúdo, faça uso de gráficos, tabelas e infográficos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925" y="693787"/>
            <a:ext cx="361950" cy="26668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5113"/>
            <a:ext cx="2815218" cy="88153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345" y="189489"/>
            <a:ext cx="190155" cy="34171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88" y="179371"/>
            <a:ext cx="349884" cy="12543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33412" y="141447"/>
            <a:ext cx="638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VI</a:t>
            </a:r>
            <a:endParaRPr lang="pt-BR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47119" y="566045"/>
            <a:ext cx="487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A serem lançados no dia 14 de junho de 2023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4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71</TotalTime>
  <Words>441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MS Shell Dlg 2</vt:lpstr>
      <vt:lpstr>Wingdings</vt:lpstr>
      <vt:lpstr>Wingdings 3</vt:lpstr>
      <vt:lpstr>Madison</vt:lpstr>
      <vt:lpstr>Apresentação do PowerPoint</vt:lpstr>
      <vt:lpstr>TUTORIAIS DE PRESERVAÇÃO DIGITAL</vt:lpstr>
      <vt:lpstr>TUTORIAIS DE PRESERVAÇÃO DIGITAL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Angel Mardero Arellano</dc:creator>
  <cp:lastModifiedBy>Miguel Angel Mardero Arellano</cp:lastModifiedBy>
  <cp:revision>6</cp:revision>
  <dcterms:created xsi:type="dcterms:W3CDTF">2023-03-06T18:09:35Z</dcterms:created>
  <dcterms:modified xsi:type="dcterms:W3CDTF">2023-03-06T19:20:35Z</dcterms:modified>
</cp:coreProperties>
</file>